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custDataLst>
    <p:tags r:id="rId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1259205" y="4725035"/>
            <a:ext cx="6788785" cy="1463040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3200" b="1" kern="120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小心网络陷阱</a:t>
            </a:r>
            <a:r>
              <a:rPr lang="en-US" sz="3200" b="1" kern="120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sz="3200" b="1" kern="120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保护自身安全</a:t>
            </a:r>
            <a:endParaRPr sz="3200" b="1" kern="1200" baseline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电脑（图片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1339215"/>
            <a:ext cx="3359150" cy="3128645"/>
          </a:xfrm>
          <a:prstGeom prst="rect">
            <a:avLst/>
          </a:prstGeom>
        </p:spPr>
      </p:pic>
      <p:pic>
        <p:nvPicPr>
          <p:cNvPr id="5" name="图片 4" descr="盾牌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95" y="1805305"/>
            <a:ext cx="1875155" cy="2043430"/>
          </a:xfrm>
          <a:prstGeom prst="rect">
            <a:avLst/>
          </a:prstGeom>
        </p:spPr>
      </p:pic>
      <p:pic>
        <p:nvPicPr>
          <p:cNvPr id="6" name="图片 5" descr="电脑病毒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60" y="1338580"/>
            <a:ext cx="3253740" cy="30943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gxYmI4Yjg5ZjJkOThmOThkMTNiOGZiYjkxNDBi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/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小心网络陷阱 保护自身安全</dc:title>
  <dc:creator>Administrator</dc:creator>
  <cp:lastModifiedBy>李恺</cp:lastModifiedBy>
  <cp:revision>3</cp:revision>
  <dcterms:created xsi:type="dcterms:W3CDTF">2024-07-29T07:45:20Z</dcterms:created>
  <dcterms:modified xsi:type="dcterms:W3CDTF">2024-07-29T07:55:08Z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842B0C99ECC44704A2A590573E51D87B_12</vt:lpwstr>
  </property>
</Properties>
</file>